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80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394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948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4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421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30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84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580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6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147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24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73E31-D92F-413E-B87B-D3F7B67718A8}" type="datetimeFigureOut">
              <a:rPr lang="es-CO" smtClean="0"/>
              <a:t>24/01/18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93336-6671-47D3-A01A-D67C176F3FE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926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Gestión del conocimiento en las PYMES del Valle del Cauca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Modelo para innovación</a:t>
            </a:r>
          </a:p>
          <a:p>
            <a:r>
              <a:rPr lang="en-US" dirty="0" smtClean="0"/>
              <a:t>Cesar Saavedra &amp; Harold Achicanoy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327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4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Modelo 3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2" y="36512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Aprendizaje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1" y="2005128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5017448" y="272972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243737" y="272971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5" y="1124250"/>
            <a:ext cx="1863111" cy="1827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3424684" y="2764253"/>
            <a:ext cx="1592764" cy="724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863501" y="348884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78631" y="5287003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cxnSp>
        <p:nvCxnSpPr>
          <p:cNvPr id="14" name="Straight Arrow Connector 13"/>
          <p:cNvCxnSpPr>
            <a:stCxn id="13" idx="6"/>
            <a:endCxn id="7" idx="3"/>
          </p:cNvCxnSpPr>
          <p:nvPr/>
        </p:nvCxnSpPr>
        <p:spPr>
          <a:xfrm flipV="1">
            <a:off x="3424684" y="4025627"/>
            <a:ext cx="1863112" cy="2020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618880" y="3645131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dirty="0"/>
          </a:p>
        </p:txBody>
      </p:sp>
      <p:cxnSp>
        <p:nvCxnSpPr>
          <p:cNvPr id="23" name="Straight Arrow Connector 22"/>
          <p:cNvCxnSpPr>
            <a:stCxn id="20" idx="6"/>
            <a:endCxn id="7" idx="2"/>
          </p:cNvCxnSpPr>
          <p:nvPr/>
        </p:nvCxnSpPr>
        <p:spPr>
          <a:xfrm flipV="1">
            <a:off x="3464933" y="3488845"/>
            <a:ext cx="1552515" cy="915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96013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54" y="1458000"/>
            <a:ext cx="650809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6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1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Aprendizaje</a:t>
            </a:r>
            <a:endParaRPr lang="es-CO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Tecnología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sp>
        <p:nvSpPr>
          <p:cNvPr id="5" name="TextBox 4"/>
          <p:cNvSpPr txBox="1"/>
          <p:nvPr/>
        </p:nvSpPr>
        <p:spPr>
          <a:xfrm>
            <a:off x="7761640" y="2118531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Modelo</a:t>
            </a:r>
            <a:r>
              <a:rPr lang="en-US" b="1" dirty="0" smtClean="0"/>
              <a:t> </a:t>
            </a:r>
            <a:r>
              <a:rPr lang="en-US" b="1" dirty="0" err="1" smtClean="0"/>
              <a:t>estimado</a:t>
            </a:r>
            <a:endParaRPr lang="es-CO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9101" y="2487863"/>
            <a:ext cx="44501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 </a:t>
            </a:r>
            <a:r>
              <a:rPr lang="en-US" dirty="0" err="1" smtClean="0"/>
              <a:t>coeficientes</a:t>
            </a:r>
            <a:r>
              <a:rPr lang="en-US" dirty="0" smtClean="0"/>
              <a:t> que se </a:t>
            </a:r>
            <a:r>
              <a:rPr lang="en-US" dirty="0" err="1" smtClean="0"/>
              <a:t>presentan</a:t>
            </a:r>
            <a:endParaRPr lang="en-US" dirty="0" smtClean="0"/>
          </a:p>
          <a:p>
            <a:r>
              <a:rPr lang="en-US" dirty="0" err="1" smtClean="0"/>
              <a:t>cuantifican</a:t>
            </a:r>
            <a:r>
              <a:rPr lang="en-US" dirty="0"/>
              <a:t> </a:t>
            </a:r>
            <a:r>
              <a:rPr lang="en-US" dirty="0" smtClean="0"/>
              <a:t>la </a:t>
            </a:r>
            <a:r>
              <a:rPr lang="en-US" dirty="0" err="1" smtClean="0"/>
              <a:t>razón</a:t>
            </a:r>
            <a:r>
              <a:rPr lang="en-US" dirty="0" smtClean="0"/>
              <a:t> de </a:t>
            </a:r>
            <a:r>
              <a:rPr lang="en-US" dirty="0" err="1" smtClean="0"/>
              <a:t>cambio</a:t>
            </a:r>
            <a:r>
              <a:rPr lang="en-US" dirty="0" smtClean="0"/>
              <a:t> de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pilar</a:t>
            </a:r>
            <a:r>
              <a:rPr lang="en-US" dirty="0" smtClean="0"/>
              <a:t> </a:t>
            </a:r>
            <a:r>
              <a:rPr lang="en-US" dirty="0" err="1" smtClean="0"/>
              <a:t>respectivo</a:t>
            </a:r>
            <a:r>
              <a:rPr lang="en-US" dirty="0" smtClean="0"/>
              <a:t> vs el </a:t>
            </a:r>
            <a:r>
              <a:rPr lang="en-US" dirty="0" err="1" smtClean="0"/>
              <a:t>pilar</a:t>
            </a:r>
            <a:r>
              <a:rPr lang="en-US" dirty="0" smtClean="0"/>
              <a:t> de</a:t>
            </a:r>
          </a:p>
          <a:p>
            <a:r>
              <a:rPr lang="en-US" dirty="0" err="1" smtClean="0"/>
              <a:t>Gestión</a:t>
            </a:r>
            <a:r>
              <a:rPr lang="en-US" dirty="0" smtClean="0"/>
              <a:t> del </a:t>
            </a:r>
            <a:r>
              <a:rPr lang="en-US" dirty="0" err="1" smtClean="0"/>
              <a:t>conocimiento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 </a:t>
            </a:r>
            <a:r>
              <a:rPr lang="en-US" dirty="0" err="1" smtClean="0"/>
              <a:t>destaca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mayor </a:t>
            </a:r>
            <a:r>
              <a:rPr lang="en-US" dirty="0" err="1" smtClean="0"/>
              <a:t>influencia</a:t>
            </a:r>
            <a:r>
              <a:rPr lang="en-US" dirty="0" smtClean="0"/>
              <a:t> </a:t>
            </a:r>
            <a:r>
              <a:rPr lang="en-US" dirty="0" err="1" smtClean="0"/>
              <a:t>debida</a:t>
            </a:r>
            <a:r>
              <a:rPr lang="en-US" dirty="0" smtClean="0"/>
              <a:t> al</a:t>
            </a:r>
          </a:p>
          <a:p>
            <a:r>
              <a:rPr lang="en-US" dirty="0" err="1" smtClean="0"/>
              <a:t>pilar</a:t>
            </a:r>
            <a:r>
              <a:rPr lang="en-US" dirty="0" smtClean="0"/>
              <a:t> de </a:t>
            </a:r>
            <a:r>
              <a:rPr lang="en-US" dirty="0" err="1" smtClean="0"/>
              <a:t>aprendizaje</a:t>
            </a:r>
            <a:r>
              <a:rPr lang="en-US" dirty="0" smtClean="0"/>
              <a:t>, </a:t>
            </a:r>
            <a:r>
              <a:rPr lang="en-US" dirty="0" err="1" smtClean="0"/>
              <a:t>seguido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pilares</a:t>
            </a:r>
            <a:r>
              <a:rPr lang="en-US" dirty="0" smtClean="0"/>
              <a:t> de</a:t>
            </a:r>
          </a:p>
          <a:p>
            <a:r>
              <a:rPr lang="en-US" dirty="0" err="1" smtClean="0"/>
              <a:t>innovación</a:t>
            </a:r>
            <a:r>
              <a:rPr lang="en-US" dirty="0" smtClean="0"/>
              <a:t> y </a:t>
            </a:r>
            <a:r>
              <a:rPr lang="en-US" dirty="0" err="1" smtClean="0"/>
              <a:t>tecnología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437322" y="993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77739" y="1690688"/>
            <a:ext cx="223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Aquí</a:t>
            </a:r>
            <a:r>
              <a:rPr lang="en-US" dirty="0" smtClean="0"/>
              <a:t> se </a:t>
            </a:r>
            <a:r>
              <a:rPr lang="en-US" dirty="0" err="1" smtClean="0"/>
              <a:t>presentan</a:t>
            </a:r>
            <a:r>
              <a:rPr lang="en-US" dirty="0" smtClean="0"/>
              <a:t> las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3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Correlación de los índices calculados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264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Correlaciones cruzadas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</a:t>
            </a:r>
            <a:r>
              <a:rPr lang="en-US" dirty="0"/>
              <a:t>2</a:t>
            </a:r>
            <a:endParaRPr lang="es-CO" dirty="0"/>
          </a:p>
        </p:txBody>
      </p:sp>
      <p:sp>
        <p:nvSpPr>
          <p:cNvPr id="5" name="Oval 4"/>
          <p:cNvSpPr/>
          <p:nvPr/>
        </p:nvSpPr>
        <p:spPr>
          <a:xfrm>
            <a:off x="1578634" y="2173857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Organización</a:t>
            </a:r>
            <a:endParaRPr lang="es-CO" sz="1600" dirty="0"/>
          </a:p>
        </p:txBody>
      </p:sp>
      <p:sp>
        <p:nvSpPr>
          <p:cNvPr id="6" name="Oval 5"/>
          <p:cNvSpPr/>
          <p:nvPr/>
        </p:nvSpPr>
        <p:spPr>
          <a:xfrm>
            <a:off x="1578634" y="4175275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Liderazgo</a:t>
            </a:r>
            <a:endParaRPr lang="es-CO" dirty="0"/>
          </a:p>
        </p:txBody>
      </p:sp>
      <p:sp>
        <p:nvSpPr>
          <p:cNvPr id="7" name="Oval 6"/>
          <p:cNvSpPr/>
          <p:nvPr/>
        </p:nvSpPr>
        <p:spPr>
          <a:xfrm>
            <a:off x="4845169" y="3232030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Gestión del conocimiento</a:t>
            </a:r>
            <a:endParaRPr lang="es-CO" sz="1500" dirty="0"/>
          </a:p>
        </p:txBody>
      </p:sp>
      <p:sp>
        <p:nvSpPr>
          <p:cNvPr id="8" name="Oval 7"/>
          <p:cNvSpPr/>
          <p:nvPr/>
        </p:nvSpPr>
        <p:spPr>
          <a:xfrm>
            <a:off x="8071458" y="3232029"/>
            <a:ext cx="1846053" cy="1518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Innovación</a:t>
            </a:r>
            <a:endParaRPr lang="es-CO" dirty="0"/>
          </a:p>
        </p:txBody>
      </p:sp>
      <p:cxnSp>
        <p:nvCxnSpPr>
          <p:cNvPr id="10" name="Straight Arrow Connector 9"/>
          <p:cNvCxnSpPr>
            <a:stCxn id="5" idx="6"/>
            <a:endCxn id="7" idx="1"/>
          </p:cNvCxnSpPr>
          <p:nvPr/>
        </p:nvCxnSpPr>
        <p:spPr>
          <a:xfrm>
            <a:off x="3424687" y="2932982"/>
            <a:ext cx="1690830" cy="5213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7" idx="3"/>
          </p:cNvCxnSpPr>
          <p:nvPr/>
        </p:nvCxnSpPr>
        <p:spPr>
          <a:xfrm flipV="1">
            <a:off x="3424687" y="4527937"/>
            <a:ext cx="1690830" cy="406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2"/>
          </p:cNvCxnSpPr>
          <p:nvPr/>
        </p:nvCxnSpPr>
        <p:spPr>
          <a:xfrm flipV="1">
            <a:off x="6691222" y="3991154"/>
            <a:ext cx="13802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8857" y="2092026"/>
            <a:ext cx="268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Modelo teórico propuesto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4326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Resultados obtenidos PLS-PM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6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Distribución de los índices calculados</a:t>
            </a:r>
            <a:endParaRPr lang="es-C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1458000"/>
            <a:ext cx="843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143</Words>
  <Application>Microsoft Macintosh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Gestión del conocimiento en las PYMES del Valle del Cauca</vt:lpstr>
      <vt:lpstr>Modelo 1</vt:lpstr>
      <vt:lpstr>Resultados obtenidos PLS-PM</vt:lpstr>
      <vt:lpstr>Distribución de los índices calculados</vt:lpstr>
      <vt:lpstr>Correlación de los índices calculados</vt:lpstr>
      <vt:lpstr>Correlaciones cruzadas</vt:lpstr>
      <vt:lpstr>Modelo 2</vt:lpstr>
      <vt:lpstr>Resultados obtenidos PLS-PM</vt:lpstr>
      <vt:lpstr>Distribución de los índices calculados</vt:lpstr>
      <vt:lpstr>Correlación de los índices calculados</vt:lpstr>
      <vt:lpstr>Correlaciones cruzadas</vt:lpstr>
      <vt:lpstr>Modelo 3</vt:lpstr>
      <vt:lpstr>Resultados obtenidos PLS-PM</vt:lpstr>
      <vt:lpstr>Distribución de los índices calculados</vt:lpstr>
      <vt:lpstr>Correlación de los índices calculados</vt:lpstr>
      <vt:lpstr>Correlaciones cruzadas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del conocimiento en las pymes del Valle del Cauca</dc:title>
  <dc:creator>Achicanoy Estrella, Harold Armando (CIAT)</dc:creator>
  <cp:lastModifiedBy>Achicanoy Estrella, Harold Armando (CIAT)</cp:lastModifiedBy>
  <cp:revision>20</cp:revision>
  <dcterms:created xsi:type="dcterms:W3CDTF">2017-11-19T23:37:55Z</dcterms:created>
  <dcterms:modified xsi:type="dcterms:W3CDTF">2018-01-25T01:40:42Z</dcterms:modified>
</cp:coreProperties>
</file>